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016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46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47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97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27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59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4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13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0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05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73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76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40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17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1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2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15C1-98F3-4B21-8C09-EF0DA823FECD}" type="datetimeFigureOut">
              <a:rPr lang="de-DE" smtClean="0"/>
              <a:t>25.01.2024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B63566-924E-4EDA-8092-DD68AE400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44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C6AA232-C2F1-B41D-403D-9069E21C1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926" y="4500393"/>
            <a:ext cx="2084554" cy="109689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DE" b="1" dirty="0" smtClean="0"/>
              <a:t>Mommesenstraße 76</a:t>
            </a:r>
          </a:p>
          <a:p>
            <a:pPr algn="l"/>
            <a:r>
              <a:rPr lang="de-DE" b="1" dirty="0" smtClean="0"/>
              <a:t>50935 Köln</a:t>
            </a:r>
          </a:p>
          <a:p>
            <a:pPr algn="l"/>
            <a:r>
              <a:rPr lang="de-DE" sz="1400" b="1" dirty="0" smtClean="0"/>
              <a:t>www.sundependent.de</a:t>
            </a:r>
          </a:p>
          <a:p>
            <a:pPr algn="l"/>
            <a:r>
              <a:rPr lang="de-DE" sz="1400" b="1" dirty="0" smtClean="0"/>
              <a:t>info@sundependent.de</a:t>
            </a:r>
            <a:endParaRPr lang="de-DE" sz="1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04" y="359495"/>
            <a:ext cx="5662151" cy="22709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70516" y="2290534"/>
            <a:ext cx="1132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 smtClean="0">
                <a:latin typeface="Arial Black" panose="020B0A04020102020204" pitchFamily="34" charset="0"/>
              </a:rPr>
              <a:t>&amp;</a:t>
            </a:r>
            <a:endParaRPr lang="de-DE" sz="8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Trina Solar Logo Vector - (.SVG + .PNG) - SearchVectorLog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93" y="2630452"/>
            <a:ext cx="3972288" cy="22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51863" y="4354286"/>
            <a:ext cx="343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Module der nächsten Generation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829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45326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Module Von Trina Solar</a:t>
            </a:r>
            <a:br>
              <a:rPr lang="de-DE" b="1" dirty="0" smtClean="0"/>
            </a:br>
            <a:r>
              <a:rPr lang="de-DE" sz="2000" b="1" dirty="0" smtClean="0"/>
              <a:t>kann es China mittlerweile einfach besser?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3076060" cy="3880773"/>
          </a:xfrm>
        </p:spPr>
        <p:txBody>
          <a:bodyPr>
            <a:normAutofit/>
          </a:bodyPr>
          <a:lstStyle/>
          <a:p>
            <a:r>
              <a:rPr lang="de-DE" dirty="0" smtClean="0"/>
              <a:t>150 GW Leistung insgesamt verbaut</a:t>
            </a:r>
            <a:endParaRPr lang="de-DE" dirty="0" smtClean="0"/>
          </a:p>
          <a:p>
            <a:r>
              <a:rPr lang="de-DE" dirty="0"/>
              <a:t>W</a:t>
            </a:r>
            <a:r>
              <a:rPr lang="de-DE" dirty="0" smtClean="0"/>
              <a:t>eltweit </a:t>
            </a:r>
            <a:r>
              <a:rPr lang="de-DE" dirty="0"/>
              <a:t>führender </a:t>
            </a:r>
            <a:r>
              <a:rPr lang="de-DE" dirty="0" smtClean="0"/>
              <a:t>Anbieter</a:t>
            </a:r>
          </a:p>
          <a:p>
            <a:r>
              <a:rPr lang="de-DE" dirty="0" smtClean="0"/>
              <a:t>Seit 1997 am Markt</a:t>
            </a:r>
          </a:p>
          <a:p>
            <a:r>
              <a:rPr lang="de-DE" dirty="0" smtClean="0"/>
              <a:t>Geprüfte TÜV Qualität</a:t>
            </a:r>
          </a:p>
          <a:p>
            <a:r>
              <a:rPr lang="de-DE" dirty="0" smtClean="0"/>
              <a:t>Hoher Wirkungsgrat</a:t>
            </a:r>
          </a:p>
          <a:p>
            <a:r>
              <a:rPr lang="de-DE" dirty="0" smtClean="0"/>
              <a:t>Preis Leistung Top</a:t>
            </a:r>
          </a:p>
          <a:p>
            <a:r>
              <a:rPr lang="de-DE" dirty="0" smtClean="0"/>
              <a:t>Ausgezeichnet von Bloomberg Green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51" y="609600"/>
            <a:ext cx="1972651" cy="7827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32" y="2242789"/>
            <a:ext cx="3736761" cy="221532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717" y="4458118"/>
            <a:ext cx="5730593" cy="8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553546" cy="1320800"/>
          </a:xfrm>
        </p:spPr>
        <p:txBody>
          <a:bodyPr/>
          <a:lstStyle/>
          <a:p>
            <a:r>
              <a:rPr lang="de-DE" sz="3200" b="1" dirty="0" smtClean="0"/>
              <a:t>Modellreihe</a:t>
            </a:r>
            <a:r>
              <a:rPr lang="de-DE" sz="2000" dirty="0" smtClean="0"/>
              <a:t> 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51" y="609600"/>
            <a:ext cx="1972651" cy="7827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80" y="642190"/>
            <a:ext cx="1615580" cy="5715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79566" y="1611086"/>
            <a:ext cx="84908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sz="3200" b="1" dirty="0"/>
              <a:t>Solarmodule mit kleineren Maßen für private und gewerbliche Dachanlagen</a:t>
            </a:r>
            <a:r>
              <a:rPr lang="de-DE" sz="3200" b="1" dirty="0" smtClean="0"/>
              <a:t>.</a:t>
            </a:r>
          </a:p>
          <a:p>
            <a:pPr fontAlgn="base"/>
            <a:endParaRPr lang="de-DE" dirty="0"/>
          </a:p>
          <a:p>
            <a:pPr fontAlgn="base"/>
            <a:r>
              <a:rPr lang="de-DE" dirty="0"/>
              <a:t>Als erster Ultra-Hochleistungs-</a:t>
            </a:r>
            <a:r>
              <a:rPr lang="de-DE" dirty="0" err="1"/>
              <a:t>Modultyp</a:t>
            </a:r>
            <a:r>
              <a:rPr lang="de-DE" dirty="0"/>
              <a:t>, der speziell für private und gewerbliche Dachanlagen entwickelt wurde, </a:t>
            </a:r>
            <a:r>
              <a:rPr lang="de-DE" dirty="0" smtClean="0"/>
              <a:t>leitet </a:t>
            </a:r>
            <a:r>
              <a:rPr lang="de-DE" dirty="0"/>
              <a:t>die neu gestartete </a:t>
            </a:r>
            <a:endParaRPr lang="de-DE" dirty="0" smtClean="0"/>
          </a:p>
          <a:p>
            <a:pPr fontAlgn="base"/>
            <a:r>
              <a:rPr lang="de-DE" dirty="0" smtClean="0"/>
              <a:t>450W- </a:t>
            </a:r>
            <a:r>
              <a:rPr lang="de-DE" dirty="0"/>
              <a:t>, 430W- und 580W-Modulserie eine neue Ära ein. Sie bringt die </a:t>
            </a:r>
            <a:endParaRPr lang="de-DE" dirty="0" smtClean="0"/>
          </a:p>
          <a:p>
            <a:pPr fontAlgn="base"/>
            <a:r>
              <a:rPr lang="de-DE" dirty="0" smtClean="0"/>
              <a:t>Vertex-Technologie </a:t>
            </a:r>
            <a:r>
              <a:rPr lang="de-DE" dirty="0"/>
              <a:t>mit 210-mm-Zellen in die dezentrale Energieerzeugung.</a:t>
            </a:r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82" y="4350297"/>
            <a:ext cx="2388269" cy="14757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067" y="4350297"/>
            <a:ext cx="2376929" cy="147573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12" y="4353381"/>
            <a:ext cx="2547370" cy="147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Welche Module bieten Wir an?</a:t>
            </a:r>
            <a:br>
              <a:rPr lang="de-DE" b="1" dirty="0" smtClean="0"/>
            </a:br>
            <a:r>
              <a:rPr lang="de-DE" sz="2000" b="1" dirty="0" smtClean="0"/>
              <a:t>Vertex S+: Leistungspanne von 410 – 440 W</a:t>
            </a:r>
            <a:br>
              <a:rPr lang="de-DE" sz="2000" b="1" dirty="0" smtClean="0"/>
            </a:br>
            <a:r>
              <a:rPr lang="de-DE" sz="1000" b="1" dirty="0" smtClean="0"/>
              <a:t>(je nach Verfügbarkeit)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2160589"/>
            <a:ext cx="3929501" cy="3880773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Doppelglas-Bauweise und </a:t>
            </a:r>
            <a:r>
              <a:rPr lang="de-DE" dirty="0" smtClean="0"/>
              <a:t>N-Typ</a:t>
            </a:r>
          </a:p>
          <a:p>
            <a:r>
              <a:rPr lang="de-DE" dirty="0"/>
              <a:t>i-TOP </a:t>
            </a:r>
            <a:r>
              <a:rPr lang="de-DE" dirty="0" smtClean="0"/>
              <a:t>Con-Zelltechnologie.</a:t>
            </a:r>
          </a:p>
          <a:p>
            <a:r>
              <a:rPr lang="de-DE" dirty="0"/>
              <a:t>Doppelglas-Technologie verbessert die </a:t>
            </a:r>
            <a:r>
              <a:rPr lang="de-DE" dirty="0" smtClean="0"/>
              <a:t>Langlebigkeit,</a:t>
            </a:r>
            <a:r>
              <a:rPr lang="de-DE" dirty="0"/>
              <a:t> Feuerbeständigkeit, Leistung und Wiederverwertbarkeit</a:t>
            </a:r>
            <a:r>
              <a:rPr lang="de-DE" dirty="0" smtClean="0"/>
              <a:t>.</a:t>
            </a:r>
          </a:p>
          <a:p>
            <a:r>
              <a:rPr lang="de-DE" dirty="0"/>
              <a:t>Eine </a:t>
            </a:r>
            <a:r>
              <a:rPr lang="de-DE" dirty="0" smtClean="0"/>
              <a:t>Leistungsgarantie </a:t>
            </a:r>
            <a:r>
              <a:rPr lang="de-DE" dirty="0"/>
              <a:t>über 30 Jahre.</a:t>
            </a:r>
          </a:p>
          <a:p>
            <a:r>
              <a:rPr lang="de-DE" dirty="0" smtClean="0"/>
              <a:t>Produktgarantie über 25 Jahre</a:t>
            </a:r>
          </a:p>
          <a:p>
            <a:r>
              <a:rPr lang="de-DE" dirty="0"/>
              <a:t>Abmessungen: </a:t>
            </a:r>
            <a:r>
              <a:rPr lang="de-DE" dirty="0" smtClean="0"/>
              <a:t>1762x1134x30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Gewicht: 21,0 </a:t>
            </a:r>
            <a:r>
              <a:rPr lang="de-DE" dirty="0" smtClean="0"/>
              <a:t>kg</a:t>
            </a:r>
          </a:p>
          <a:p>
            <a:r>
              <a:rPr lang="de-DE" dirty="0" smtClean="0"/>
              <a:t>Schwarz, transparent und Bifazial</a:t>
            </a:r>
          </a:p>
          <a:p>
            <a:r>
              <a:rPr lang="de-DE" dirty="0" smtClean="0"/>
              <a:t>Schwachlicht Modul</a:t>
            </a:r>
          </a:p>
          <a:p>
            <a:r>
              <a:rPr lang="de-DE" dirty="0" smtClean="0"/>
              <a:t>22,0% Wirkungsgrad</a:t>
            </a:r>
          </a:p>
          <a:p>
            <a:r>
              <a:rPr lang="de-DE" dirty="0" smtClean="0"/>
              <a:t>0/+5W Leistungstolaranz!</a:t>
            </a:r>
          </a:p>
          <a:p>
            <a:r>
              <a:rPr lang="de-DE" b="1" dirty="0" smtClean="0"/>
              <a:t>Brandschutzklasse A</a:t>
            </a:r>
            <a:endParaRPr lang="de-DE" b="1" dirty="0"/>
          </a:p>
          <a:p>
            <a:endParaRPr lang="de-DE" sz="14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51" y="609600"/>
            <a:ext cx="1972651" cy="7827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822" y="2005293"/>
            <a:ext cx="3269282" cy="41913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297" y="2987040"/>
            <a:ext cx="3414615" cy="17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Breitbild</PresentationFormat>
  <Paragraphs>32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Arial Black</vt:lpstr>
      <vt:lpstr>Trebuchet MS</vt:lpstr>
      <vt:lpstr>Wingdings 3</vt:lpstr>
      <vt:lpstr>Facette</vt:lpstr>
      <vt:lpstr>PowerPoint-Präsentation</vt:lpstr>
      <vt:lpstr>Module Von Trina Solar kann es China mittlerweile einfach besser? </vt:lpstr>
      <vt:lpstr>Modellreihe  </vt:lpstr>
      <vt:lpstr>Welche Module bieten Wir an? Vertex S+: Leistungspanne von 410 – 440 W (je nach Verfügbarkeit)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 Feurich</dc:creator>
  <cp:lastModifiedBy>fabian feurich</cp:lastModifiedBy>
  <cp:revision>27</cp:revision>
  <dcterms:created xsi:type="dcterms:W3CDTF">2023-03-21T09:34:50Z</dcterms:created>
  <dcterms:modified xsi:type="dcterms:W3CDTF">2024-01-25T17:09:56Z</dcterms:modified>
</cp:coreProperties>
</file>